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23/08/2021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23/08/2021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336408"/>
            <a:ext cx="5742296" cy="1470025"/>
          </a:xfrm>
        </p:spPr>
        <p:txBody>
          <a:bodyPr/>
          <a:lstStyle/>
          <a:p>
            <a:r>
              <a:rPr lang="es-MX" sz="3200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397054"/>
            <a:ext cx="5742296" cy="1752600"/>
          </a:xfrm>
        </p:spPr>
        <p:txBody>
          <a:bodyPr>
            <a:normAutofit/>
          </a:bodyPr>
          <a:lstStyle/>
          <a:p>
            <a:r>
              <a:rPr lang="es-MX" sz="2400" dirty="0"/>
              <a:t>Julio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z="900"/>
              <a:t>Sesión Ordinaria 08/2021 del 25 de Agosto de 2021</a:t>
            </a:r>
            <a:endParaRPr lang="en-US" sz="9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Afiliados Julio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08/2021 del 25 de Agosto de 2021</a:t>
            </a:r>
            <a:endParaRPr lang="es-MX" sz="9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8EC0CD1-A594-4141-AE57-14163F5CD68B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87BDEC5-5785-42EC-AE12-DC546E176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8" y="770410"/>
            <a:ext cx="9019831" cy="201448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6408712-B5F8-4983-ADB3-0F2345EA0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85" y="4293908"/>
            <a:ext cx="2459333" cy="113531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8802D50-E0DD-46FA-9021-743141A04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690" y="3486800"/>
            <a:ext cx="4590686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Afiliados Julio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08/2021 del 25 de Agosto de 2021</a:t>
            </a:r>
            <a:endParaRPr lang="es-MX" sz="9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ABF52CB-1C97-472E-A228-7B7C62F5B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4" y="3338658"/>
            <a:ext cx="4974375" cy="182958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BCB3D5D-D918-47F7-8D7E-C0EBB66A6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4" y="1115689"/>
            <a:ext cx="4974376" cy="183031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D8DD7BA-226C-451D-A1FB-695DB3FDA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2" y="5373746"/>
            <a:ext cx="2459333" cy="113531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5A0917F-3077-425B-94F8-3B67DB166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007" y="818867"/>
            <a:ext cx="3506473" cy="256666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99A03BC-3558-4E29-8276-F0B402B69E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10" y="3413273"/>
            <a:ext cx="3720666" cy="271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896" y="45665"/>
            <a:ext cx="6742300" cy="489346"/>
          </a:xfrm>
        </p:spPr>
        <p:txBody>
          <a:bodyPr/>
          <a:lstStyle/>
          <a:p>
            <a:pPr algn="ctr"/>
            <a:r>
              <a:rPr lang="es-MX" sz="2000" dirty="0"/>
              <a:t>Distribución de Pensionados Julio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4923" y="6464364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0C70F0-A242-4C60-B18A-026691977262}"/>
              </a:ext>
            </a:extLst>
          </p:cNvPr>
          <p:cNvSpPr txBox="1"/>
          <p:nvPr/>
        </p:nvSpPr>
        <p:spPr>
          <a:xfrm>
            <a:off x="121609" y="599753"/>
            <a:ext cx="55076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Edad y Tipo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BC4D9B-7741-48E4-A468-9C67435FD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11647"/>
            <a:ext cx="8558804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Julio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4" y="6492875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7726890-6C92-4125-A9C1-43219BE785F4}"/>
              </a:ext>
            </a:extLst>
          </p:cNvPr>
          <p:cNvSpPr txBox="1"/>
          <p:nvPr/>
        </p:nvSpPr>
        <p:spPr>
          <a:xfrm>
            <a:off x="-13615" y="657562"/>
            <a:ext cx="82219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Rango, de Edad y Pensión Promedio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F4F7963-74C1-423F-B58B-9AEC45FF2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19" y="1007164"/>
            <a:ext cx="8934959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</a:t>
            </a:r>
            <a:r>
              <a:rPr lang="es-MX" sz="2000"/>
              <a:t>Pensionados Julio </a:t>
            </a:r>
            <a:r>
              <a:rPr lang="es-MX" sz="2000" dirty="0"/>
              <a:t>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64364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656609-B5AA-4377-81CC-A5BF052708E2}"/>
              </a:ext>
            </a:extLst>
          </p:cNvPr>
          <p:cNvSpPr txBox="1"/>
          <p:nvPr/>
        </p:nvSpPr>
        <p:spPr>
          <a:xfrm>
            <a:off x="179509" y="661834"/>
            <a:ext cx="60784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 de Edad y Pensión Mensual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E917C59-B980-42F6-8179-B5FF63547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0" y="1067439"/>
            <a:ext cx="8712971" cy="480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381</TotalTime>
  <Words>143</Words>
  <Application>Microsoft Office PowerPoint</Application>
  <PresentationFormat>Presentación en pantalla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6" baseType="lpstr">
      <vt:lpstr>Abadi Extra Light</vt:lpstr>
      <vt:lpstr>Arial</vt:lpstr>
      <vt:lpstr>Arial Nova Light</vt:lpstr>
      <vt:lpstr>Calibri</vt:lpstr>
      <vt:lpstr>Gill Sans MT</vt:lpstr>
      <vt:lpstr>Prompt ExtraLight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Julio 2021</vt:lpstr>
      <vt:lpstr>Distribución de Afiliados Julio 2021</vt:lpstr>
      <vt:lpstr>Distribución de Pensionados Julio 2021</vt:lpstr>
      <vt:lpstr>Distribución de Pensionados Julio 2021</vt:lpstr>
      <vt:lpstr>Distribución de Pensionados Julio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33</cp:revision>
  <dcterms:created xsi:type="dcterms:W3CDTF">2021-03-16T17:19:45Z</dcterms:created>
  <dcterms:modified xsi:type="dcterms:W3CDTF">2021-08-23T17:14:05Z</dcterms:modified>
</cp:coreProperties>
</file>